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1117D5-C9FC-42CF-8F47-912F37BA5022}">
          <p14:sldIdLst>
            <p14:sldId id="256"/>
            <p14:sldId id="257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930D-C6FD-408B-9BDF-4CA412FFB465}" type="datetimeFigureOut">
              <a:rPr lang="en-US" smtClean="0"/>
              <a:t>30/8/2019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940-183C-4313-AD14-FC3848EC3EE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930D-C6FD-408B-9BDF-4CA412FFB465}" type="datetimeFigureOut">
              <a:rPr lang="en-US" smtClean="0"/>
              <a:t>30/8/2019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940-183C-4313-AD14-FC3848EC3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930D-C6FD-408B-9BDF-4CA412FFB465}" type="datetimeFigureOut">
              <a:rPr lang="en-US" smtClean="0"/>
              <a:t>30/8/2019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940-183C-4313-AD14-FC3848EC3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930D-C6FD-408B-9BDF-4CA412FFB465}" type="datetimeFigureOut">
              <a:rPr lang="en-US" smtClean="0"/>
              <a:t>30/8/2019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940-183C-4313-AD14-FC3848EC3E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930D-C6FD-408B-9BDF-4CA412FFB465}" type="datetimeFigureOut">
              <a:rPr lang="en-US" smtClean="0"/>
              <a:t>30/8/2019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940-183C-4313-AD14-FC3848EC3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930D-C6FD-408B-9BDF-4CA412FFB465}" type="datetimeFigureOut">
              <a:rPr lang="en-US" smtClean="0"/>
              <a:t>30/8/2019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940-183C-4313-AD14-FC3848EC3E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930D-C6FD-408B-9BDF-4CA412FFB465}" type="datetimeFigureOut">
              <a:rPr lang="en-US" smtClean="0"/>
              <a:t>30/8/2019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940-183C-4313-AD14-FC3848EC3E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930D-C6FD-408B-9BDF-4CA412FFB465}" type="datetimeFigureOut">
              <a:rPr lang="en-US" smtClean="0"/>
              <a:t>30/8/2019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940-183C-4313-AD14-FC3848EC3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930D-C6FD-408B-9BDF-4CA412FFB465}" type="datetimeFigureOut">
              <a:rPr lang="en-US" smtClean="0"/>
              <a:t>30/8/2019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940-183C-4313-AD14-FC3848EC3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930D-C6FD-408B-9BDF-4CA412FFB465}" type="datetimeFigureOut">
              <a:rPr lang="en-US" smtClean="0"/>
              <a:t>30/8/2019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940-183C-4313-AD14-FC3848EC3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930D-C6FD-408B-9BDF-4CA412FFB465}" type="datetimeFigureOut">
              <a:rPr lang="en-US" smtClean="0"/>
              <a:t>30/8/2019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940-183C-4313-AD14-FC3848EC3EE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7B930D-C6FD-408B-9BDF-4CA412FFB465}" type="datetimeFigureOut">
              <a:rPr lang="en-US" smtClean="0"/>
              <a:t>30/8/2019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E16940-183C-4313-AD14-FC3848EC3E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8.mp3"/><Relationship Id="rId7" Type="http://schemas.openxmlformats.org/officeDocument/2006/relationships/image" Target="../media/image22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8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image" Target="../media/image10.png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audio" Target="../media/media6.mp3"/><Relationship Id="rId16" Type="http://schemas.openxmlformats.org/officeDocument/2006/relationships/image" Target="../media/image12.png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slideLayout" Target="../slideLayouts/slideLayout7.xml"/><Relationship Id="rId5" Type="http://schemas.microsoft.com/office/2007/relationships/media" Target="../media/media8.mp3"/><Relationship Id="rId15" Type="http://schemas.openxmlformats.org/officeDocument/2006/relationships/image" Target="../media/image11.png"/><Relationship Id="rId10" Type="http://schemas.openxmlformats.org/officeDocument/2006/relationships/audio" Target="../media/media10.mp3"/><Relationship Id="rId4" Type="http://schemas.openxmlformats.org/officeDocument/2006/relationships/audio" Target="../media/media7.mp3"/><Relationship Id="rId9" Type="http://schemas.microsoft.com/office/2007/relationships/media" Target="../media/media10.mp3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p3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7.png"/><Relationship Id="rId3" Type="http://schemas.microsoft.com/office/2007/relationships/media" Target="../media/media12.mp3"/><Relationship Id="rId21" Type="http://schemas.openxmlformats.org/officeDocument/2006/relationships/image" Target="../media/image20.png"/><Relationship Id="rId7" Type="http://schemas.microsoft.com/office/2007/relationships/media" Target="../media/media14.mp3"/><Relationship Id="rId12" Type="http://schemas.openxmlformats.org/officeDocument/2006/relationships/audio" Target="../media/media16.mp3"/><Relationship Id="rId17" Type="http://schemas.openxmlformats.org/officeDocument/2006/relationships/image" Target="../media/image16.png"/><Relationship Id="rId2" Type="http://schemas.openxmlformats.org/officeDocument/2006/relationships/audio" Target="../media/media11.mp3"/><Relationship Id="rId16" Type="http://schemas.openxmlformats.org/officeDocument/2006/relationships/image" Target="../media/image8.png"/><Relationship Id="rId20" Type="http://schemas.openxmlformats.org/officeDocument/2006/relationships/image" Target="../media/image19.png"/><Relationship Id="rId1" Type="http://schemas.microsoft.com/office/2007/relationships/media" Target="../media/media11.mp3"/><Relationship Id="rId6" Type="http://schemas.openxmlformats.org/officeDocument/2006/relationships/audio" Target="../media/media13.mp3"/><Relationship Id="rId11" Type="http://schemas.microsoft.com/office/2007/relationships/media" Target="../media/media16.mp3"/><Relationship Id="rId24" Type="http://schemas.openxmlformats.org/officeDocument/2006/relationships/image" Target="../media/image4.png"/><Relationship Id="rId5" Type="http://schemas.microsoft.com/office/2007/relationships/media" Target="../media/media13.mp3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audio" Target="../media/media15.mp3"/><Relationship Id="rId19" Type="http://schemas.openxmlformats.org/officeDocument/2006/relationships/image" Target="../media/image18.png"/><Relationship Id="rId4" Type="http://schemas.openxmlformats.org/officeDocument/2006/relationships/audio" Target="../media/media12.mp3"/><Relationship Id="rId9" Type="http://schemas.microsoft.com/office/2007/relationships/media" Target="../media/media15.mp3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13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38150" y="304800"/>
            <a:ext cx="16866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3200" b="1" u="sng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Unit 13</a:t>
            </a:r>
            <a:r>
              <a:rPr lang="vi-VN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en-US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259" y="838200"/>
            <a:ext cx="88274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vi-VN" sz="4400" b="1" dirty="0">
                <a:ln/>
                <a:solidFill>
                  <a:schemeClr val="accent3"/>
                </a:solidFill>
              </a:rPr>
              <a:t>WOULD YOU LIKE SOME MILK?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1411069"/>
            <a:ext cx="20473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U13-L1.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  <p:pic>
        <p:nvPicPr>
          <p:cNvPr id="7" name="Cauho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33350" y="203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8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7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1167825"/>
            <a:ext cx="16866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3200" b="1" u="sng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Unit 13</a:t>
            </a:r>
            <a:r>
              <a:rPr lang="vi-VN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en-US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6519" y="2285999"/>
            <a:ext cx="88274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vi-VN" sz="4400" b="1" dirty="0">
                <a:ln/>
                <a:solidFill>
                  <a:schemeClr val="accent3"/>
                </a:solidFill>
              </a:rPr>
              <a:t>WOULD YOU LIKE SOME MILK?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4764" y="3810000"/>
            <a:ext cx="3185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Lesson 1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6" name="Picture 2" descr="D:\du lieu\IseeBooks\Tieng Anh 4 - Tap 2 - Sach hoc sinh\images\ButtonSt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6426200"/>
            <a:ext cx="1270000" cy="43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3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8150" y="304800"/>
            <a:ext cx="16866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3200" b="1" u="sng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Unit 13</a:t>
            </a:r>
            <a:r>
              <a:rPr lang="vi-VN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en-US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259" y="838200"/>
            <a:ext cx="88274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vi-VN" sz="4400" b="1" dirty="0">
                <a:ln/>
                <a:solidFill>
                  <a:schemeClr val="accent3"/>
                </a:solidFill>
              </a:rPr>
              <a:t>WOULD YOU LIKE SOME MILK?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0" name="Picture 2" descr="C:\Users\ADMIN\OneDrive\Hình ảnh\Ảnh chụp màn hình\2019-02-16 (1)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7" t="20326" r="23015" b="30644"/>
          <a:stretch/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auH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34545" y="2057400"/>
            <a:ext cx="609600" cy="609600"/>
          </a:xfrm>
          <a:prstGeom prst="rect">
            <a:avLst/>
          </a:prstGeom>
        </p:spPr>
      </p:pic>
      <p:pic>
        <p:nvPicPr>
          <p:cNvPr id="9" name="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000" y="6096000"/>
            <a:ext cx="587664" cy="5876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1800" y="1411069"/>
            <a:ext cx="20473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3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38150" y="304800"/>
            <a:ext cx="16866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3200" b="1" u="sng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Unit 13</a:t>
            </a:r>
            <a:r>
              <a:rPr lang="vi-VN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en-US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259" y="838200"/>
            <a:ext cx="88274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vi-VN" sz="4400" b="1" dirty="0">
                <a:ln/>
                <a:solidFill>
                  <a:schemeClr val="accent3"/>
                </a:solidFill>
              </a:rPr>
              <a:t>WOULD YOU LIKE SOME MILK?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1411069"/>
            <a:ext cx="20473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9690"/>
            <a:ext cx="9144000" cy="482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9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38150" y="304800"/>
            <a:ext cx="16866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3200" b="1" u="sng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Unit 13</a:t>
            </a:r>
            <a:r>
              <a:rPr lang="vi-VN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en-US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259" y="838200"/>
            <a:ext cx="88274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vi-VN" sz="4400" b="1" dirty="0">
                <a:ln/>
                <a:solidFill>
                  <a:schemeClr val="accent3"/>
                </a:solidFill>
              </a:rPr>
              <a:t>WOULD YOU LIKE SOME MILK?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1411069"/>
            <a:ext cx="20473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41" y="2037773"/>
            <a:ext cx="9166341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8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38150" y="304800"/>
            <a:ext cx="16866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3200" b="1" u="sng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Unit 13</a:t>
            </a:r>
            <a:r>
              <a:rPr lang="vi-VN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en-US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259" y="838200"/>
            <a:ext cx="88274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vi-VN" sz="4400" b="1" dirty="0">
                <a:ln/>
                <a:solidFill>
                  <a:schemeClr val="accent3"/>
                </a:solidFill>
              </a:rPr>
              <a:t>WOULD YOU LIKE SOME MILK?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1411069"/>
            <a:ext cx="20473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0725"/>
            <a:ext cx="914400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175" y="5981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38150" y="304800"/>
            <a:ext cx="16866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3200" b="1" u="sng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Unit 13</a:t>
            </a:r>
            <a:r>
              <a:rPr lang="vi-VN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en-US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259" y="762000"/>
            <a:ext cx="88274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vi-VN" sz="4400" b="1" dirty="0">
                <a:ln/>
                <a:solidFill>
                  <a:schemeClr val="accent3"/>
                </a:solidFill>
              </a:rPr>
              <a:t>WOULD YOU LIKE SOME MILK?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1295400"/>
            <a:ext cx="20473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8241"/>
            <a:ext cx="91440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" y="1858240"/>
            <a:ext cx="9132455" cy="504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45" y="6286107"/>
            <a:ext cx="609600" cy="609600"/>
          </a:xfrm>
          <a:prstGeom prst="rect">
            <a:avLst/>
          </a:prstGeom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" y="1858242"/>
            <a:ext cx="913245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472" y="6286107"/>
            <a:ext cx="609600" cy="609600"/>
          </a:xfrm>
          <a:prstGeom prst="rect">
            <a:avLst/>
          </a:prstGeom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50" y="1858240"/>
            <a:ext cx="9153850" cy="504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3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472" y="6296891"/>
            <a:ext cx="609600" cy="609600"/>
          </a:xfrm>
          <a:prstGeom prst="rect">
            <a:avLst/>
          </a:prstGeom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14" y="1895187"/>
            <a:ext cx="9170014" cy="499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4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45" y="6296891"/>
            <a:ext cx="609600" cy="609600"/>
          </a:xfrm>
          <a:prstGeom prst="rect">
            <a:avLst/>
          </a:prstGeom>
        </p:spPr>
      </p:pic>
      <p:pic>
        <p:nvPicPr>
          <p:cNvPr id="10" name="CauHoi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777268" y="19117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3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2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7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38150" y="304800"/>
            <a:ext cx="16866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3200" b="1" u="sng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Unit 13</a:t>
            </a:r>
            <a:r>
              <a:rPr lang="vi-VN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en-US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259" y="838200"/>
            <a:ext cx="88274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vi-VN" sz="4400" b="1" dirty="0">
                <a:ln/>
                <a:solidFill>
                  <a:schemeClr val="accent3"/>
                </a:solidFill>
              </a:rPr>
              <a:t>WOULD YOU LIKE SOME MILK?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1411069"/>
            <a:ext cx="20473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5930"/>
            <a:ext cx="3368964" cy="59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0998"/>
            <a:ext cx="8580581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580581" y="3048000"/>
            <a:ext cx="563419" cy="609600"/>
          </a:xfrm>
          <a:prstGeom prst="rect">
            <a:avLst/>
          </a:prstGeom>
        </p:spPr>
      </p:pic>
      <p:pic>
        <p:nvPicPr>
          <p:cNvPr id="7" name="CauHo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270318" y="1941014"/>
            <a:ext cx="609600" cy="609600"/>
          </a:xfrm>
          <a:prstGeom prst="rect">
            <a:avLst/>
          </a:prstGeom>
        </p:spPr>
      </p:pic>
      <p:pic>
        <p:nvPicPr>
          <p:cNvPr id="8" name="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580581" y="4419600"/>
            <a:ext cx="563419" cy="609600"/>
          </a:xfrm>
          <a:prstGeom prst="rect">
            <a:avLst/>
          </a:prstGeom>
        </p:spPr>
      </p:pic>
      <p:pic>
        <p:nvPicPr>
          <p:cNvPr id="9" name="3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592126" y="5867400"/>
            <a:ext cx="551874" cy="609600"/>
          </a:xfrm>
          <a:prstGeom prst="rect">
            <a:avLst/>
          </a:prstGeom>
        </p:spPr>
      </p:pic>
      <p:pic>
        <p:nvPicPr>
          <p:cNvPr id="5127" name="Picture 7" descr="D:\du lieu\IseeBooks\Tieng Anh 4 - Tap 2 - Sach hoc sinh\images\Correct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239" y="3352800"/>
            <a:ext cx="228600" cy="18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D:\du lieu\IseeBooks\Tieng Anh 4 - Tap 2 - Sach hoc sinh\images\Incorrect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498" y="3295069"/>
            <a:ext cx="222250" cy="2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08060"/>
            <a:ext cx="2190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087" y="4633118"/>
            <a:ext cx="2254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414" y="4596606"/>
            <a:ext cx="2254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4596605"/>
            <a:ext cx="2254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239" y="6004785"/>
            <a:ext cx="2254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087" y="6011712"/>
            <a:ext cx="2254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9" y="6044614"/>
            <a:ext cx="2254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ThongBaoDung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902287" y="1843943"/>
            <a:ext cx="609600" cy="609600"/>
          </a:xfrm>
          <a:prstGeom prst="rect">
            <a:avLst/>
          </a:prstGeom>
        </p:spPr>
      </p:pic>
      <p:pic>
        <p:nvPicPr>
          <p:cNvPr id="12" name="ThongBaoSai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534400" y="1843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2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36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13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38150" y="304800"/>
            <a:ext cx="16866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3200" b="1" u="sng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Unit 13</a:t>
            </a:r>
            <a:r>
              <a:rPr lang="vi-VN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en-US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259" y="838200"/>
            <a:ext cx="88274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vi-VN" sz="4400" b="1" dirty="0">
                <a:ln/>
                <a:solidFill>
                  <a:schemeClr val="accent3"/>
                </a:solidFill>
              </a:rPr>
              <a:t>WOULD YOU LIKE SOME MILK?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1411069"/>
            <a:ext cx="20473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0" y="1978891"/>
            <a:ext cx="34956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" y="2531341"/>
            <a:ext cx="9144000" cy="432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2886"/>
            <a:ext cx="9144000" cy="431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78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99</Words>
  <Application>Microsoft Office PowerPoint</Application>
  <PresentationFormat>On-screen Show (4:3)</PresentationFormat>
  <Paragraphs>27</Paragraphs>
  <Slides>10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Georgia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14</cp:revision>
  <dcterms:created xsi:type="dcterms:W3CDTF">2019-02-16T13:52:14Z</dcterms:created>
  <dcterms:modified xsi:type="dcterms:W3CDTF">2019-08-30T16:12:58Z</dcterms:modified>
</cp:coreProperties>
</file>